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notesMasterIdLst>
    <p:notesMasterId r:id="rId12"/>
  </p:notesMasterIdLst>
  <p:sldIdLst>
    <p:sldId id="2052" r:id="rId2"/>
    <p:sldId id="2047" r:id="rId3"/>
    <p:sldId id="2048" r:id="rId4"/>
    <p:sldId id="2054" r:id="rId5"/>
    <p:sldId id="2056" r:id="rId6"/>
    <p:sldId id="2055" r:id="rId7"/>
    <p:sldId id="2049" r:id="rId8"/>
    <p:sldId id="2053" r:id="rId9"/>
    <p:sldId id="2050" r:id="rId10"/>
    <p:sldId id="205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D"/>
    <a:srgbClr val="5F6A96"/>
    <a:srgbClr val="012F8F"/>
    <a:srgbClr val="000000"/>
    <a:srgbClr val="819DCD"/>
    <a:srgbClr val="CBE3FF"/>
    <a:srgbClr val="545D68"/>
    <a:srgbClr val="EC4C20"/>
    <a:srgbClr val="CDE2FF"/>
    <a:srgbClr val="ED5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96" autoAdjust="0"/>
  </p:normalViewPr>
  <p:slideViewPr>
    <p:cSldViewPr snapToGrid="0">
      <p:cViewPr varScale="1">
        <p:scale>
          <a:sx n="72" d="100"/>
          <a:sy n="72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E0BB-92DA-47AD-88E7-26465D6658F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C0607-9C36-48FD-96C6-A11D2D4AD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0607-9C36-48FD-96C6-A11D2D4AD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computer screens&#10;&#10;Description automatically generated">
            <a:extLst>
              <a:ext uri="{FF2B5EF4-FFF2-40B4-BE49-F238E27FC236}">
                <a16:creationId xmlns:a16="http://schemas.microsoft.com/office/drawing/2014/main" id="{A546DB8A-14EB-89BD-FFAD-14E52078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9" b="1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514745A1-45E8-FE34-3EBB-90A3B768139D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at computers&#10;&#10;Description automatically generated">
            <a:extLst>
              <a:ext uri="{FF2B5EF4-FFF2-40B4-BE49-F238E27FC236}">
                <a16:creationId xmlns:a16="http://schemas.microsoft.com/office/drawing/2014/main" id="{31A58867-AAE6-7ABD-19DA-597A17BC9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40"/>
            <a:ext cx="12192000" cy="609600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2120A776-E7BC-E9ED-DFBF-98E9237DD943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5F6A96"/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rgbClr val="5F6A96"/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rgbClr val="5F6A96"/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rgbClr val="5F6A96"/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rgbClr val="5F6A9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6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94D34863-19C0-FBAF-3CDB-0759DB7EB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12964"/>
          <a:stretch/>
        </p:blipFill>
        <p:spPr>
          <a:xfrm>
            <a:off x="266700" y="260447"/>
            <a:ext cx="7696200" cy="6228221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B10217BE-2FCC-C40F-90CA-EA952CBA44D3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rgbClr val="012F8F"/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rgbClr val="012F8F"/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rgbClr val="012F8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47D8E-F8F0-6454-1290-219C3F476578}"/>
              </a:ext>
            </a:extLst>
          </p:cNvPr>
          <p:cNvSpPr txBox="1"/>
          <p:nvPr/>
        </p:nvSpPr>
        <p:spPr>
          <a:xfrm>
            <a:off x="7962900" y="1909971"/>
            <a:ext cx="31293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Sys</a:t>
            </a:r>
          </a:p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77BA7-7131-9FFE-6D8D-0DA7CCF0AA4D}"/>
              </a:ext>
            </a:extLst>
          </p:cNvPr>
          <p:cNvSpPr/>
          <p:nvPr/>
        </p:nvSpPr>
        <p:spPr>
          <a:xfrm>
            <a:off x="11239500" y="1168400"/>
            <a:ext cx="134517" cy="3606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17263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6260</TotalTime>
  <Words>37</Words>
  <Application>Microsoft Office PowerPoint</Application>
  <PresentationFormat>Widescreen</PresentationFormat>
  <Paragraphs>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Consolas</vt:lpstr>
      <vt:lpstr>Georgia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SysAdmin Day 2023 - Live in Vientiane by Maykin Warasart, https://mayk.in/</dc:title>
  <dc:subject>Kick-off</dc:subject>
  <dc:creator>Maykin Warasart</dc:creator>
  <cp:lastModifiedBy>MAYKIN WARASART</cp:lastModifiedBy>
  <cp:revision>44</cp:revision>
  <dcterms:created xsi:type="dcterms:W3CDTF">2023-07-07T02:53:48Z</dcterms:created>
  <dcterms:modified xsi:type="dcterms:W3CDTF">2023-07-27T19:40:51Z</dcterms:modified>
</cp:coreProperties>
</file>